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88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89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25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9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44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78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99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83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93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6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83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3397E-9B44-4B05-BC09-E54935EE8733}" type="datetimeFigureOut">
              <a:rPr lang="en-CA" smtClean="0"/>
              <a:t>2021-04-19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1251DF-F7C4-44AB-8068-0F494A9D0503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2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E4382-830E-48C5-8E8B-B845494069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UEL CAC April 19, 2021 Monthly Public Meeting @ 6:00 pm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031D4-2FD4-4E8A-A570-8D65BA154D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214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FBF7-C05D-4753-B843-99EEC9DB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Budget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0281-E0BA-47ED-87DB-CD33EF5D6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dirty="0"/>
              <a:t>UEL Manager Mr. </a:t>
            </a:r>
            <a:r>
              <a:rPr lang="en-CA" dirty="0" err="1"/>
              <a:t>Braman</a:t>
            </a:r>
            <a:r>
              <a:rPr lang="en-CA" dirty="0"/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489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62CE-70C5-48CA-AAD7-C9CCF7149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Translink</a:t>
            </a:r>
            <a:r>
              <a:rPr lang="en-CA" dirty="0"/>
              <a:t> meeting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09C31-1E40-4DA4-BF58-E7594B106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dirty="0"/>
              <a:t>Teddy reports regarding Directors’ meeting with </a:t>
            </a:r>
            <a:r>
              <a:rPr lang="en-CA" dirty="0" err="1"/>
              <a:t>Translink</a:t>
            </a:r>
            <a:r>
              <a:rPr lang="en-CA" dirty="0"/>
              <a:t> re:  Millennium Line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360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8D06F-FD2A-4BA6-BB21-32A6667C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CA" dirty="0"/>
              <a:t>(UEL Manager report to the CAC  </a:t>
            </a:r>
            <a:br>
              <a:rPr lang="en-CA" dirty="0"/>
            </a:br>
            <a:r>
              <a:rPr lang="en-CA" dirty="0"/>
              <a:t>New Building Permits)   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4002D-9477-4A03-997D-79B81D1B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1009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87FB7-D603-4799-AED5-DC6A9A3C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Zoom Cloud storage purchase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07997-AF74-427B-8B7E-9351ECCB0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UEL CAC - approval of Zoom Cloud storage purchase (*$636 per year for 100GB, we currently have 1GB and it is already full) to store our meeting recordings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7279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90DA1-6B5D-4B0E-96E6-F1F929B1A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Community Center Updates/Block F Plan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CE549-392C-40F3-A61B-3A0D2C7D7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CA" dirty="0"/>
              <a:t>The Community Center Plan’s funding design where the developer would provide the </a:t>
            </a:r>
            <a:r>
              <a:rPr lang="en-CA" dirty="0" err="1"/>
              <a:t>startup</a:t>
            </a:r>
            <a:r>
              <a:rPr lang="en-CA" dirty="0"/>
              <a:t> funding for the Community Center - this was removed from the Final Draft - and the cost will now be fulfilled by UEL taxpayers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7680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2FABA-0DFA-4DB8-A4CE-D0810F8B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Advisory Design Panel (ADP)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45E11-1F5E-461D-87CA-CEEDAC2B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2"/>
            <a:ext cx="9603275" cy="3450613"/>
          </a:xfrm>
        </p:spPr>
        <p:txBody>
          <a:bodyPr>
            <a:normAutofit/>
          </a:bodyPr>
          <a:lstStyle/>
          <a:p>
            <a:pPr lvl="1" fontAlgn="base"/>
            <a:r>
              <a:rPr lang="en-CA" u="sng" dirty="0"/>
              <a:t>That the Community Advisory Council appoints Ms. Kitty Leung, P.Eng., Engineers and Geoscientists British Columbia (EGBC) as Professional Member to the Advisory Design Panel.</a:t>
            </a:r>
            <a:endParaRPr lang="en-CA" dirty="0"/>
          </a:p>
          <a:p>
            <a:pPr lvl="1" fontAlgn="base"/>
            <a:r>
              <a:rPr lang="en-CA" u="sng" dirty="0"/>
              <a:t>That the Community Advisory Council appoints Mr. Timothy </a:t>
            </a:r>
            <a:r>
              <a:rPr lang="en-CA" u="sng" dirty="0" err="1"/>
              <a:t>Ankenman</a:t>
            </a:r>
            <a:r>
              <a:rPr lang="en-CA" u="sng" dirty="0"/>
              <a:t>, Architect,  Architectural Institute of British Columbia (AIBC) as Professional Member to the Advisory Design Panel.</a:t>
            </a:r>
            <a:endParaRPr lang="en-CA" dirty="0"/>
          </a:p>
          <a:p>
            <a:pPr lvl="1" fontAlgn="base"/>
            <a:r>
              <a:rPr lang="en-CA" u="sng" dirty="0"/>
              <a:t>That the Community Advisory Council appoints Ms. Karin England, Landscape Architect, BC Society of Landscape Architects (BCSLA) as Professional Members to the Advisory Design Panel.  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1667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6AC7-BC55-4BE6-A36E-8D2E581B3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Follow-Ups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A8F0B-D702-40F6-B272-ABC03B62D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fontAlgn="base"/>
            <a:r>
              <a:rPr lang="en-CA" dirty="0"/>
              <a:t>Trees </a:t>
            </a:r>
          </a:p>
          <a:p>
            <a:pPr lvl="1" fontAlgn="base"/>
            <a:r>
              <a:rPr lang="en-CA" dirty="0"/>
              <a:t>Bike Storage  </a:t>
            </a:r>
          </a:p>
          <a:p>
            <a:pPr lvl="1" fontAlgn="base"/>
            <a:r>
              <a:rPr lang="en-CA" dirty="0"/>
              <a:t>Muddy Area on Dalhousie Rd. - Cressy </a:t>
            </a:r>
          </a:p>
          <a:p>
            <a:pPr lvl="1" fontAlgn="base"/>
            <a:r>
              <a:rPr lang="en-CA" dirty="0"/>
              <a:t>Letter regarding air-conditioning unit </a:t>
            </a:r>
          </a:p>
          <a:p>
            <a:pPr lvl="1" fontAlgn="base"/>
            <a:r>
              <a:rPr lang="en-CA" dirty="0"/>
              <a:t>5770 Chancellor images 10 + numbered bedrooms, wires hanging, plumbing issues, code violations  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0049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6F89-6A80-443A-8E91-E405DFEB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585DE-1C16-47C2-810A-C1E2B4525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Questions and Comments from the Public to the CAC  </a:t>
            </a:r>
            <a:endParaRPr lang="en-CA" sz="2800" dirty="0"/>
          </a:p>
          <a:p>
            <a:r>
              <a:rPr lang="en-CA" dirty="0"/>
              <a:t>Next Meeting – May 17th, 2021 @ 6:30pm</a:t>
            </a:r>
          </a:p>
          <a:p>
            <a:r>
              <a:rPr lang="en-CA" dirty="0"/>
              <a:t>Adjournment  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061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E3092-4EED-4AF3-9FFA-1CC9D386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FF3A2-C935-4127-B355-8AAA2CF54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CA" dirty="0"/>
              <a:t>Call the meeting to order   </a:t>
            </a:r>
          </a:p>
          <a:p>
            <a:pPr lvl="1" fontAlgn="base"/>
            <a:r>
              <a:rPr lang="en-CA" dirty="0"/>
              <a:t>Open public Session </a:t>
            </a:r>
          </a:p>
          <a:p>
            <a:pPr fontAlgn="base"/>
            <a:r>
              <a:rPr lang="en-CA" dirty="0"/>
              <a:t>Approval of Agenda</a:t>
            </a:r>
          </a:p>
          <a:p>
            <a:pPr fontAlgn="base"/>
            <a:r>
              <a:rPr lang="en-CA" dirty="0"/>
              <a:t>Approval of the minutes dated March 15, 2021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552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3AA66-4445-441D-BD9F-6D8BC0008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delegations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32AEE-7EFB-403D-A290-4DB3523A1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/>
            <a:r>
              <a:rPr lang="en-CA" dirty="0"/>
              <a:t>Polygon (Chris Ho, VP) would like to provide an update on construction at the </a:t>
            </a:r>
            <a:r>
              <a:rPr lang="en-CA" dirty="0" err="1"/>
              <a:t>lelǝḿ</a:t>
            </a:r>
            <a:r>
              <a:rPr lang="en-CA" dirty="0"/>
              <a:t> development (5 minutes question, ask to leave email, send to chat, or wait until end)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143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4D772-7EA3-46B8-A09C-28483C7F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delegations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6156B-3CA4-4BF0-A42F-C8ADBC996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/>
            <a:r>
              <a:rPr lang="en-CA" dirty="0"/>
              <a:t>Burb Cannabis (Steve </a:t>
            </a:r>
            <a:r>
              <a:rPr lang="en-CA" dirty="0" err="1"/>
              <a:t>Dowsley</a:t>
            </a:r>
            <a:r>
              <a:rPr lang="en-CA" dirty="0"/>
              <a:t>, Co-founder and Chairman) would like to present on their plans for a cannabis retail outlet (5 minutes question, ask to leave email, send to chat, or wait until end)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3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D1FC4-E682-4954-AE99-09D93FF2C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delegations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69329-E2F4-4641-8D32-8134D8BF6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Jeff Greenman - Gardening Committee (5 minutes question, ask to leave email, send to chat, or wait until end)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561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4C329-6A80-4E90-AC14-287551F62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32AB3-47E8-492B-AF5B-047747F21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095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7C83F-FE7B-4038-8EB3-F48B0B13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89D76-9837-4AB7-AA66-24CE79D4F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08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BF88-C8D9-4431-875D-EDA772344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Electoral Area A Director – Ms. Jen </a:t>
            </a:r>
            <a:r>
              <a:rPr lang="en-CA" dirty="0" err="1"/>
              <a:t>Mccutcheon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EE313-F969-43DC-AB32-4FFDC5AA0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/>
            <a:r>
              <a:rPr lang="en-CA" dirty="0"/>
              <a:t>Gas monies</a:t>
            </a:r>
          </a:p>
          <a:p>
            <a:pPr lvl="1" fontAlgn="base"/>
            <a:r>
              <a:rPr lang="en-CA" dirty="0"/>
              <a:t>Questions</a:t>
            </a:r>
          </a:p>
          <a:p>
            <a:pPr lvl="2" fontAlgn="base"/>
            <a:r>
              <a:rPr lang="en-CA" dirty="0"/>
              <a:t>Subscription/Newsletter Question - on our website</a:t>
            </a:r>
          </a:p>
          <a:p>
            <a:pPr lvl="2" fontAlgn="base"/>
            <a:r>
              <a:rPr lang="en-CA" dirty="0"/>
              <a:t>Green Recycling Depot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8301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E7896-847F-4B24-BDB3-396875E1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CAC Correspondence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CC6FD-8A50-4CE6-B80E-7D61C7F55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/>
            <a:r>
              <a:rPr lang="en-CA" dirty="0"/>
              <a:t>Bank balance as of March 2021  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25928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</TotalTime>
  <Words>441</Words>
  <Application>Microsoft Office PowerPoint</Application>
  <PresentationFormat>Widescreen</PresentationFormat>
  <Paragraphs>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UEL CAC April 19, 2021 Monthly Public Meeting @ 6:00 pm</vt:lpstr>
      <vt:lpstr>Opening</vt:lpstr>
      <vt:lpstr>delegations</vt:lpstr>
      <vt:lpstr>delegations</vt:lpstr>
      <vt:lpstr>delegations</vt:lpstr>
      <vt:lpstr>PowerPoint Presentation</vt:lpstr>
      <vt:lpstr>PowerPoint Presentation</vt:lpstr>
      <vt:lpstr>Electoral Area A Director – Ms. Jen Mccutcheon </vt:lpstr>
      <vt:lpstr>CAC Correspondence </vt:lpstr>
      <vt:lpstr>Budget discussion</vt:lpstr>
      <vt:lpstr>Translink meeting recap</vt:lpstr>
      <vt:lpstr>(UEL Manager report to the CAC   New Building Permits)    </vt:lpstr>
      <vt:lpstr>Zoom Cloud storage purchase</vt:lpstr>
      <vt:lpstr>Community Center Updates/Block F Plan </vt:lpstr>
      <vt:lpstr>Advisory Design Panel (ADP) </vt:lpstr>
      <vt:lpstr>Follow-Ups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UEL CAC April 19, 2021 Monthly Public Meeting @ 6:00 pm</dc:title>
  <dc:creator>Moony Qi</dc:creator>
  <cp:lastModifiedBy>Moony Qi</cp:lastModifiedBy>
  <cp:revision>2</cp:revision>
  <dcterms:created xsi:type="dcterms:W3CDTF">2021-04-19T20:15:03Z</dcterms:created>
  <dcterms:modified xsi:type="dcterms:W3CDTF">2021-04-19T20:32:55Z</dcterms:modified>
</cp:coreProperties>
</file>